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5" r:id="rId78"/>
    <p:sldId id="368" r:id="rId79"/>
    <p:sldId id="359" r:id="rId80"/>
    <p:sldId id="363" r:id="rId81"/>
    <p:sldId id="362" r:id="rId82"/>
    <p:sldId id="366" r:id="rId83"/>
    <p:sldId id="367" r:id="rId84"/>
    <p:sldId id="369" r:id="rId85"/>
    <p:sldId id="370" r:id="rId86"/>
    <p:sldId id="371" r:id="rId87"/>
    <p:sldId id="372" r:id="rId88"/>
    <p:sldId id="433" r:id="rId89"/>
    <p:sldId id="373" r:id="rId90"/>
    <p:sldId id="374" r:id="rId91"/>
    <p:sldId id="434" r:id="rId92"/>
    <p:sldId id="435" r:id="rId93"/>
    <p:sldId id="376" r:id="rId94"/>
    <p:sldId id="377" r:id="rId95"/>
    <p:sldId id="37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126" d="100"/>
          <a:sy n="126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</pc:docChgLst>
  <pc:docChgLst>
    <pc:chgData name="Zhao Xiong" userId="5eba49e5-2895-4cd9-83e8-b3064fe76704" providerId="ADAL" clId="{6E8B5973-D01E-47F1-B412-4E1C4AF903BE}"/>
    <pc:docChg chg="undo custSel addSld delSld modSld">
      <pc:chgData name="Zhao Xiong" userId="5eba49e5-2895-4cd9-83e8-b3064fe76704" providerId="ADAL" clId="{6E8B5973-D01E-47F1-B412-4E1C4AF903BE}" dt="2022-10-10T18:32:42.213" v="1179" actId="1076"/>
      <pc:docMkLst>
        <pc:docMk/>
      </pc:docMkLst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">
        <pc:chgData name="Zhao Xiong" userId="5eba49e5-2895-4cd9-83e8-b3064fe76704" providerId="ADAL" clId="{6E8B5973-D01E-47F1-B412-4E1C4AF903BE}" dt="2022-10-09T16:38:18.129" v="291"/>
        <pc:sldMkLst>
          <pc:docMk/>
          <pc:sldMk cId="4008420272" sldId="375"/>
        </pc:sldMkLst>
      </pc:sldChg>
      <pc:sldChg chg="add">
        <pc:chgData name="Zhao Xiong" userId="5eba49e5-2895-4cd9-83e8-b3064fe76704" providerId="ADAL" clId="{6E8B5973-D01E-47F1-B412-4E1C4AF903BE}" dt="2022-10-09T16:38:55.610" v="366"/>
        <pc:sldMkLst>
          <pc:docMk/>
          <pc:sldMk cId="918227583" sldId="376"/>
        </pc:sldMkLst>
      </pc:sldChg>
      <pc:sldChg chg="add">
        <pc:chgData name="Zhao Xiong" userId="5eba49e5-2895-4cd9-83e8-b3064fe76704" providerId="ADAL" clId="{6E8B5973-D01E-47F1-B412-4E1C4AF903BE}" dt="2022-10-09T16:38:55.955" v="367"/>
        <pc:sldMkLst>
          <pc:docMk/>
          <pc:sldMk cId="2437094686" sldId="37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0T18:32:42.213" v="1179" actId="1076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0T17:16:51.392" v="1133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mod">
          <ac:chgData name="Zhao Xiong" userId="5eba49e5-2895-4cd9-83e8-b3064fe76704" providerId="ADAL" clId="{6E8B5973-D01E-47F1-B412-4E1C4AF903BE}" dt="2022-10-10T17:16:59.570" v="1139" actId="1076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0T14:40:54.386" v="959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</pc:sldChg>
      <pc:sldChg chg="delSp modSp add">
        <pc:chgData name="Zhao Xiong" userId="5eba49e5-2895-4cd9-83e8-b3064fe76704" providerId="ADAL" clId="{6E8B5973-D01E-47F1-B412-4E1C4AF903BE}" dt="2022-10-10T14:44:27.942" v="1015" actId="14100"/>
        <pc:sldMkLst>
          <pc:docMk/>
          <pc:sldMk cId="3275219730" sldId="435"/>
        </pc:sldMkLst>
        <pc:spChg chg="mod">
          <ac:chgData name="Zhao Xiong" userId="5eba49e5-2895-4cd9-83e8-b3064fe76704" providerId="ADAL" clId="{6E8B5973-D01E-47F1-B412-4E1C4AF903BE}" dt="2022-10-10T14:44:27.942" v="1015" actId="14100"/>
          <ac:spMkLst>
            <pc:docMk/>
            <pc:sldMk cId="3275219730" sldId="435"/>
            <ac:spMk id="2" creationId="{1F697F0B-ADEA-4E6E-A05B-0BAF32FCF251}"/>
          </ac:spMkLst>
        </pc:spChg>
        <pc:spChg chg="del mod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3" creationId="{0225910B-1B82-4D89-8EE6-7CC1B3B24492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4" creationId="{386D65DC-5575-42C6-AB66-7BA704CE0657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5" creationId="{441FA088-1339-4280-8ADC-9F38B9CDCA3F}"/>
          </ac:spMkLst>
        </pc:spChg>
        <pc:spChg chg="del">
          <ac:chgData name="Zhao Xiong" userId="5eba49e5-2895-4cd9-83e8-b3064fe76704" providerId="ADAL" clId="{6E8B5973-D01E-47F1-B412-4E1C4AF903BE}" dt="2022-10-10T14:43:54.524" v="979" actId="478"/>
          <ac:spMkLst>
            <pc:docMk/>
            <pc:sldMk cId="3275219730" sldId="435"/>
            <ac:spMk id="11" creationId="{2E1A275E-03D4-4424-AC68-9F67D863E30A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1" creationId="{078A7B78-3A1D-4557-9C68-2D7BA7A7760F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2" creationId="{E32A5A3B-F0BB-48C9-A654-2BB64004B72B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3" creationId="{82D87FC4-0438-417E-B634-D1F7E368CED6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4" creationId="{CEE08410-E6DE-40E2-8088-E19B96DC3541}"/>
          </ac:spMkLst>
        </pc:spChg>
        <pc:picChg chg="del mod">
          <ac:chgData name="Zhao Xiong" userId="5eba49e5-2895-4cd9-83e8-b3064fe76704" providerId="ADAL" clId="{6E8B5973-D01E-47F1-B412-4E1C4AF903BE}" dt="2022-10-10T14:44:26.229" v="1014"/>
          <ac:picMkLst>
            <pc:docMk/>
            <pc:sldMk cId="3275219730" sldId="435"/>
            <ac:picMk id="12" creationId="{B4BBB610-BA8A-4E7A-B9E1-2FAD2B585251}"/>
          </ac:picMkLst>
        </pc:picChg>
        <pc:picChg chg="del">
          <ac:chgData name="Zhao Xiong" userId="5eba49e5-2895-4cd9-83e8-b3064fe76704" providerId="ADAL" clId="{6E8B5973-D01E-47F1-B412-4E1C4AF903BE}" dt="2022-10-10T14:44:01.228" v="983"/>
          <ac:picMkLst>
            <pc:docMk/>
            <pc:sldMk cId="3275219730" sldId="435"/>
            <ac:picMk id="18" creationId="{0AC1F9B5-DAFB-4049-B73F-E0E05ECEFA71}"/>
          </ac:picMkLst>
        </pc:picChg>
        <pc:picChg chg="del">
          <ac:chgData name="Zhao Xiong" userId="5eba49e5-2895-4cd9-83e8-b3064fe76704" providerId="ADAL" clId="{6E8B5973-D01E-47F1-B412-4E1C4AF903BE}" dt="2022-10-10T14:43:51.435" v="978" actId="478"/>
          <ac:picMkLst>
            <pc:docMk/>
            <pc:sldMk cId="3275219730" sldId="435"/>
            <ac:picMk id="19" creationId="{BD8A9190-E4F2-49BE-B8F6-A696B761E374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4" Type="http://schemas.openxmlformats.org/officeDocument/2006/relationships/image" Target="../media/image26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0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9.wmf"/><Relationship Id="rId9" Type="http://schemas.openxmlformats.org/officeDocument/2006/relationships/image" Target="../media/image26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10" Type="http://schemas.openxmlformats.org/officeDocument/2006/relationships/image" Target="../media/image266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7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4472477" y="1719214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159891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70D918-4AC4-48CD-8AE7-F5A35DB79D4E}"/>
              </a:ext>
            </a:extLst>
          </p:cNvPr>
          <p:cNvSpPr/>
          <p:nvPr/>
        </p:nvSpPr>
        <p:spPr>
          <a:xfrm>
            <a:off x="9615754" y="1873934"/>
            <a:ext cx="2004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400" b="1" dirty="0">
                <a:solidFill>
                  <a:srgbClr val="FF0000"/>
                </a:solidFill>
              </a:rPr>
              <a:t>too many missing values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8"/>
            <a:ext cx="2794665" cy="2386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2949916" y="4894466"/>
            <a:ext cx="611788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52197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8135</TotalTime>
  <Words>6516</Words>
  <Application>Microsoft Office PowerPoint</Application>
  <PresentationFormat>Widescreen</PresentationFormat>
  <Paragraphs>661</Paragraphs>
  <Slides>95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 Xiong</cp:lastModifiedBy>
  <cp:revision>249</cp:revision>
  <dcterms:created xsi:type="dcterms:W3CDTF">2022-05-10T13:43:13Z</dcterms:created>
  <dcterms:modified xsi:type="dcterms:W3CDTF">2022-10-10T18:32:43Z</dcterms:modified>
</cp:coreProperties>
</file>